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84EC2853-F134-426C-80C2-D728B58845DB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C1F9E1-4BD3-45D4-82F9-47F9CA450476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2853-F134-426C-80C2-D728B58845DB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1F9E1-4BD3-45D4-82F9-47F9CA4504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2853-F134-426C-80C2-D728B58845DB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1F9E1-4BD3-45D4-82F9-47F9CA45047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4EC2853-F134-426C-80C2-D728B58845DB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8C1F9E1-4BD3-45D4-82F9-47F9CA45047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2853-F134-426C-80C2-D728B58845DB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C1F9E1-4BD3-45D4-82F9-47F9CA45047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4EC2853-F134-426C-80C2-D728B58845DB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8C1F9E1-4BD3-45D4-82F9-47F9CA45047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84EC2853-F134-426C-80C2-D728B58845DB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8C1F9E1-4BD3-45D4-82F9-47F9CA45047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2853-F134-426C-80C2-D728B58845DB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C1F9E1-4BD3-45D4-82F9-47F9CA45047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2853-F134-426C-80C2-D728B58845DB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C1F9E1-4BD3-45D4-82F9-47F9CA45047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4EC2853-F134-426C-80C2-D728B58845DB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8C1F9E1-4BD3-45D4-82F9-47F9CA450476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84EC2853-F134-426C-80C2-D728B58845DB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D8C1F9E1-4BD3-45D4-82F9-47F9CA45047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84EC2853-F134-426C-80C2-D728B58845DB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D8C1F9E1-4BD3-45D4-82F9-47F9CA45047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400" dirty="0" smtClean="0"/>
              <a:t>Unit Three</a:t>
            </a:r>
            <a:endParaRPr lang="en-US" sz="4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Language Works 8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25675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 adverb is a word that modifies or describes a verb, adjective, or other adverb.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an adverb 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842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 the fast race, the boy ran </a:t>
            </a:r>
            <a:r>
              <a:rPr lang="en-US" sz="3600" u="sng" dirty="0" smtClean="0"/>
              <a:t>quickly</a:t>
            </a:r>
            <a:r>
              <a:rPr lang="en-US" sz="3600" dirty="0" smtClean="0"/>
              <a:t>.  The adverb in this sentence is quickly because quickly tells or describes how the boy ran.  What is the adjective in this sentence?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example of an </a:t>
            </a:r>
            <a:r>
              <a:rPr lang="en-US" dirty="0" smtClean="0"/>
              <a:t>adverb?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45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 conjunction is a word which joins words, groups of words, or sentences together.  </a:t>
            </a:r>
          </a:p>
          <a:p>
            <a:r>
              <a:rPr lang="en-US" sz="3600" dirty="0" smtClean="0"/>
              <a:t>Some examples of conjunctions are: and, but, or, nor, although, since.</a:t>
            </a:r>
          </a:p>
          <a:p>
            <a:r>
              <a:rPr lang="en-US" sz="3600" dirty="0" smtClean="0"/>
              <a:t>The car crashed </a:t>
            </a:r>
            <a:r>
              <a:rPr lang="en-US" sz="3600" u="sng" dirty="0" smtClean="0"/>
              <a:t>and</a:t>
            </a:r>
            <a:r>
              <a:rPr lang="en-US" sz="3600" dirty="0" smtClean="0"/>
              <a:t> burned.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conjunction and what does a conjunction 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3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 interjection is a brief remark or an exclamation at the beginning of a sentence.  Interjections are followed by either a </a:t>
            </a:r>
            <a:r>
              <a:rPr lang="en-US" sz="3600" dirty="0" smtClean="0"/>
              <a:t>comma </a:t>
            </a:r>
            <a:r>
              <a:rPr lang="en-US" sz="3600" dirty="0" smtClean="0"/>
              <a:t>or an exclamation mark.</a:t>
            </a:r>
          </a:p>
          <a:p>
            <a:r>
              <a:rPr lang="en-US" sz="3600" dirty="0" smtClean="0"/>
              <a:t>For example, </a:t>
            </a:r>
            <a:r>
              <a:rPr lang="en-US" sz="3600" u="sng" dirty="0" smtClean="0"/>
              <a:t>Whew</a:t>
            </a:r>
            <a:r>
              <a:rPr lang="en-US" sz="3600" dirty="0" smtClean="0"/>
              <a:t>, I am tired.</a:t>
            </a:r>
          </a:p>
          <a:p>
            <a:r>
              <a:rPr lang="en-US" sz="3600" dirty="0" smtClean="0"/>
              <a:t>Ouch! The bee stung me!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Interjection?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828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 preposition is a word that relates a noun or a pronoun to another word in the sentence.  </a:t>
            </a:r>
          </a:p>
          <a:p>
            <a:r>
              <a:rPr lang="en-US" sz="3600" dirty="0" smtClean="0"/>
              <a:t>For example, the book is </a:t>
            </a:r>
            <a:r>
              <a:rPr lang="en-US" sz="3600" u="sng" dirty="0" smtClean="0"/>
              <a:t>on</a:t>
            </a:r>
            <a:r>
              <a:rPr lang="en-US" sz="3600" dirty="0" smtClean="0"/>
              <a:t> the table. </a:t>
            </a:r>
            <a:r>
              <a:rPr lang="en-US" sz="3600" u="sng" dirty="0" smtClean="0"/>
              <a:t>On</a:t>
            </a:r>
            <a:r>
              <a:rPr lang="en-US" sz="3600" dirty="0" smtClean="0"/>
              <a:t> is the preposition that tells where the book is in relation to the table.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preposition?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02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cat </a:t>
            </a:r>
            <a:r>
              <a:rPr lang="en-US" sz="3600" u="sng" dirty="0" smtClean="0"/>
              <a:t>and</a:t>
            </a:r>
            <a:r>
              <a:rPr lang="en-US" sz="3600" dirty="0" smtClean="0"/>
              <a:t> the dog were cold in the rain.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Write </a:t>
            </a:r>
            <a:r>
              <a:rPr lang="en-US" smtClean="0"/>
              <a:t>a sentence </a:t>
            </a:r>
            <a:r>
              <a:rPr lang="en-US" dirty="0" smtClean="0"/>
              <a:t>using a conjunction and underline the conjunction.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73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subject of the sentence is the who or what the sentence is about.  </a:t>
            </a:r>
          </a:p>
          <a:p>
            <a:r>
              <a:rPr lang="en-US" sz="3600" u="sng" dirty="0" smtClean="0"/>
              <a:t>Sally, the girl with the red hair</a:t>
            </a:r>
            <a:r>
              <a:rPr lang="en-US" sz="3600" dirty="0" smtClean="0"/>
              <a:t> baked a cake in Foods class.  Sally, the girl with the red hair is the subject of this sentence.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meant by the subject of a sentence?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53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predicate of the sentence is the verb of the sentence along with other information that tells what happens in the sentence.</a:t>
            </a:r>
          </a:p>
          <a:p>
            <a:r>
              <a:rPr lang="en-US" sz="3600" dirty="0" smtClean="0"/>
              <a:t> Sally </a:t>
            </a:r>
            <a:r>
              <a:rPr lang="en-US" sz="3600" u="sng" dirty="0" smtClean="0"/>
              <a:t>baked a cake in Foods class. </a:t>
            </a:r>
            <a:endParaRPr lang="en-US" sz="3600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predicate of a sentence?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20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3600" dirty="0" smtClean="0"/>
              <a:t>The simple subject is just the noun or pronoun in the sentence who the sentence is about and who does the action.</a:t>
            </a:r>
          </a:p>
          <a:p>
            <a:r>
              <a:rPr lang="en-US" sz="3600" u="sng" dirty="0" smtClean="0"/>
              <a:t>Sally, </a:t>
            </a:r>
            <a:r>
              <a:rPr lang="en-US" sz="3600" dirty="0" smtClean="0"/>
              <a:t>the </a:t>
            </a:r>
            <a:r>
              <a:rPr lang="en-US" sz="3600" dirty="0"/>
              <a:t>girl with the red hair baked a cake in Foods class. </a:t>
            </a:r>
            <a:endParaRPr lang="en-US" sz="3600" dirty="0" smtClean="0"/>
          </a:p>
          <a:p>
            <a:r>
              <a:rPr lang="en-US" sz="3600" dirty="0" smtClean="0"/>
              <a:t>Sally is the simple subject.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simple subject?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948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simple predicate is just the verb in the sentence.</a:t>
            </a:r>
          </a:p>
          <a:p>
            <a:r>
              <a:rPr lang="en-US" sz="3600" dirty="0"/>
              <a:t>Sally, the girl with the red hair </a:t>
            </a:r>
            <a:r>
              <a:rPr lang="en-US" sz="3600" u="sng" dirty="0"/>
              <a:t>baked</a:t>
            </a:r>
            <a:r>
              <a:rPr lang="en-US" sz="3600" dirty="0"/>
              <a:t> a cake in Foods class. </a:t>
            </a:r>
            <a:r>
              <a:rPr lang="en-US" sz="3600" dirty="0" smtClean="0"/>
              <a:t> The word baked is the simple predicate.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simple predicate?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65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 noun is a word that names a person, place, thing, idea or feeling.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Noun?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708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sz="2400" dirty="0" smtClean="0"/>
              <a:t>The old man, in the cheap suit walked around the block.</a:t>
            </a:r>
          </a:p>
          <a:p>
            <a:r>
              <a:rPr lang="en-US" sz="2400" dirty="0"/>
              <a:t>The old man, in the cheap </a:t>
            </a:r>
            <a:r>
              <a:rPr lang="en-US" sz="2400" dirty="0" smtClean="0"/>
              <a:t>suit / </a:t>
            </a:r>
            <a:r>
              <a:rPr lang="en-US" sz="2400" dirty="0"/>
              <a:t>walked around the block</a:t>
            </a:r>
            <a:r>
              <a:rPr lang="en-US" sz="2400" dirty="0" smtClean="0"/>
              <a:t>.</a:t>
            </a:r>
          </a:p>
          <a:p>
            <a:pPr marL="457200" indent="-457200">
              <a:buAutoNum type="arabicPeriod" startAt="2"/>
            </a:pPr>
            <a:r>
              <a:rPr lang="en-US" sz="2400" dirty="0" smtClean="0"/>
              <a:t>Everyone in the class clapped loudly when the winner was announced.</a:t>
            </a:r>
          </a:p>
          <a:p>
            <a:r>
              <a:rPr lang="en-US" sz="2400" dirty="0"/>
              <a:t>Everyone in the </a:t>
            </a:r>
            <a:r>
              <a:rPr lang="en-US" sz="2400" dirty="0" smtClean="0"/>
              <a:t>class / </a:t>
            </a:r>
            <a:r>
              <a:rPr lang="en-US" sz="2400" dirty="0"/>
              <a:t>clapped loudly when the winner was announced.</a:t>
            </a:r>
          </a:p>
          <a:p>
            <a:pPr marL="457200" indent="-457200">
              <a:buAutoNum type="arabicPeriod" startAt="2"/>
            </a:pPr>
            <a:endParaRPr lang="en-US" sz="2400" dirty="0" smtClean="0"/>
          </a:p>
          <a:p>
            <a:endParaRPr lang="en-US" dirty="0"/>
          </a:p>
          <a:p>
            <a:pPr marL="457200" indent="-457200">
              <a:buAutoNum type="arabicPeriod"/>
            </a:pPr>
            <a:endParaRPr lang="en-US" dirty="0" smtClean="0"/>
          </a:p>
          <a:p>
            <a:pPr marL="457200" indent="-457200">
              <a:buAutoNum type="arabi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 a line between the subject and the predicate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69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Declarative:  This sentence makes a statement and ends with a period.</a:t>
            </a:r>
          </a:p>
          <a:p>
            <a:r>
              <a:rPr lang="en-US" sz="2800" dirty="0" smtClean="0"/>
              <a:t>Interrogative:  This sentence asks a question and ends with a question mark.</a:t>
            </a:r>
          </a:p>
          <a:p>
            <a:r>
              <a:rPr lang="en-US" sz="2800" dirty="0" smtClean="0"/>
              <a:t>Imperative:  This sentence makes a request or expresses a command and either ends with a period or an exclamation point.</a:t>
            </a:r>
          </a:p>
          <a:p>
            <a:r>
              <a:rPr lang="en-US" sz="2800" dirty="0" smtClean="0"/>
              <a:t>Exclamatory: this sentence is said with strong emotion and ends with an exclamation mark.</a:t>
            </a:r>
          </a:p>
          <a:p>
            <a:pPr marL="457200" indent="-457200">
              <a:buAutoNum type="arabi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four sentence types and explain each.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0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Declarative: I am going to school.</a:t>
            </a:r>
          </a:p>
          <a:p>
            <a:r>
              <a:rPr lang="en-US" sz="3200" dirty="0" smtClean="0"/>
              <a:t>Interrogative:  Where are you going?</a:t>
            </a:r>
          </a:p>
          <a:p>
            <a:r>
              <a:rPr lang="en-US" sz="3200" dirty="0" smtClean="0"/>
              <a:t>Imperative:  Get to school!</a:t>
            </a:r>
          </a:p>
          <a:p>
            <a:r>
              <a:rPr lang="en-US" sz="3200" dirty="0" smtClean="0"/>
              <a:t>Exclamatory: </a:t>
            </a:r>
            <a:r>
              <a:rPr lang="en-US" sz="3200" dirty="0"/>
              <a:t>T</a:t>
            </a:r>
            <a:r>
              <a:rPr lang="en-US" sz="3200" dirty="0" smtClean="0"/>
              <a:t>he school is on fire!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 an example of each type of sentence type.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813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 simple sentence is a sentence that has a subject and a predicate. </a:t>
            </a:r>
          </a:p>
          <a:p>
            <a:r>
              <a:rPr lang="en-US" sz="3600" dirty="0" smtClean="0"/>
              <a:t> </a:t>
            </a:r>
            <a:r>
              <a:rPr lang="en-US" sz="3600" dirty="0" err="1" smtClean="0"/>
              <a:t>Eg</a:t>
            </a:r>
            <a:r>
              <a:rPr lang="en-US" sz="3600" dirty="0" smtClean="0"/>
              <a:t>. He walks home.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simple sentence?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30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 compound sentence is a sentence made up of two simple sentences joined by a coordinating conjunction or semi colon.</a:t>
            </a:r>
          </a:p>
          <a:p>
            <a:r>
              <a:rPr lang="en-US" sz="3600" u="sng" dirty="0" smtClean="0"/>
              <a:t>He walked home </a:t>
            </a:r>
            <a:r>
              <a:rPr lang="en-US" sz="3600" b="1" i="1" dirty="0" smtClean="0"/>
              <a:t>and</a:t>
            </a:r>
            <a:r>
              <a:rPr lang="en-US" sz="3600" dirty="0" smtClean="0"/>
              <a:t> </a:t>
            </a:r>
            <a:r>
              <a:rPr lang="en-US" sz="3600" u="sng" dirty="0" smtClean="0"/>
              <a:t>he ate a sandwich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compound sentence?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68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3600" dirty="0" smtClean="0"/>
              <a:t>A complex sentence is a sentence made up of one independent clause and one or more </a:t>
            </a:r>
            <a:r>
              <a:rPr lang="en-US" sz="3600" dirty="0" smtClean="0"/>
              <a:t>subordinate</a:t>
            </a:r>
            <a:r>
              <a:rPr lang="en-US" sz="3600" dirty="0" smtClean="0"/>
              <a:t> </a:t>
            </a:r>
            <a:r>
              <a:rPr lang="en-US" sz="3600" dirty="0" smtClean="0"/>
              <a:t>clauses.</a:t>
            </a:r>
          </a:p>
          <a:p>
            <a:r>
              <a:rPr lang="en-US" sz="3600" b="1" dirty="0" smtClean="0"/>
              <a:t>After finishing his day at school</a:t>
            </a:r>
            <a:r>
              <a:rPr lang="en-US" sz="3600" dirty="0" smtClean="0"/>
              <a:t>, </a:t>
            </a:r>
            <a:r>
              <a:rPr lang="en-US" sz="3600" b="1" dirty="0" smtClean="0"/>
              <a:t>while the sun was shining</a:t>
            </a:r>
            <a:r>
              <a:rPr lang="en-US" sz="3600" dirty="0" smtClean="0"/>
              <a:t>,  </a:t>
            </a:r>
            <a:r>
              <a:rPr lang="en-US" sz="3600" u="sng" dirty="0" smtClean="0"/>
              <a:t>he walked home</a:t>
            </a:r>
            <a:r>
              <a:rPr lang="en-US" sz="3600" dirty="0" smtClean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complex sentence?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665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800" dirty="0" smtClean="0"/>
              <a:t>A compound complex sentence is made up of two or more independent clauses and one or more dependent or subordinate clauses.</a:t>
            </a:r>
          </a:p>
          <a:p>
            <a:r>
              <a:rPr lang="en-US" sz="2800" b="1" dirty="0"/>
              <a:t>After finishing his day at school, while the sun was shining,  </a:t>
            </a:r>
            <a:r>
              <a:rPr lang="en-US" sz="2800" u="sng" dirty="0"/>
              <a:t>he walked </a:t>
            </a:r>
            <a:r>
              <a:rPr lang="en-US" sz="2800" u="sng" dirty="0" smtClean="0"/>
              <a:t>home </a:t>
            </a:r>
            <a:r>
              <a:rPr lang="en-US" sz="2800" dirty="0" smtClean="0"/>
              <a:t>and </a:t>
            </a:r>
            <a:r>
              <a:rPr lang="en-US" sz="2800" u="sng" dirty="0" smtClean="0"/>
              <a:t> he ate a sandwich.</a:t>
            </a:r>
            <a:endParaRPr lang="en-US" sz="2800" u="sng" dirty="0"/>
          </a:p>
          <a:p>
            <a:endParaRPr lang="en-US" sz="28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compound complex sentence?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50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 independent clause is a clause that can stand alone and make sense by expressing a complete idea, while a subordinate clause is a clause that cannot stand alone because it does not express a complete idea and needs to be combined with an independent clause to make sense.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difference between an independent clause and a subordinate clause?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04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305800" cy="4303776"/>
          </a:xfrm>
        </p:spPr>
        <p:txBody>
          <a:bodyPr>
            <a:noAutofit/>
          </a:bodyPr>
          <a:lstStyle/>
          <a:p>
            <a:r>
              <a:rPr lang="en-US" sz="3600" dirty="0" smtClean="0"/>
              <a:t>A phrase is a group of words that doesn’t have a subject or predicate and is used to add greater detail in a sentence.</a:t>
            </a:r>
          </a:p>
          <a:p>
            <a:r>
              <a:rPr lang="en-US" sz="3600" dirty="0" smtClean="0"/>
              <a:t>He walked home.</a:t>
            </a:r>
          </a:p>
          <a:p>
            <a:r>
              <a:rPr lang="en-US" sz="3600" dirty="0" smtClean="0"/>
              <a:t>He walked home </a:t>
            </a:r>
            <a:r>
              <a:rPr lang="en-US" sz="3600" u="sng" dirty="0" smtClean="0"/>
              <a:t>along the sidewalk.</a:t>
            </a:r>
          </a:p>
          <a:p>
            <a:r>
              <a:rPr lang="en-US" sz="3600" dirty="0" smtClean="0"/>
              <a:t>Mark sat. </a:t>
            </a:r>
          </a:p>
          <a:p>
            <a:r>
              <a:rPr lang="en-US" sz="3600" dirty="0" smtClean="0"/>
              <a:t>Mark sat </a:t>
            </a:r>
            <a:r>
              <a:rPr lang="en-US" sz="3600" u="sng" dirty="0" smtClean="0"/>
              <a:t>on the chair.</a:t>
            </a:r>
            <a:endParaRPr lang="en-US" sz="3600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phrase?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16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 proper noun is a noun that needs a capital letter.  For example, </a:t>
            </a:r>
            <a:r>
              <a:rPr lang="en-US" sz="3600" u="sng" dirty="0" smtClean="0"/>
              <a:t>S</a:t>
            </a:r>
            <a:r>
              <a:rPr lang="en-US" sz="3600" dirty="0" smtClean="0"/>
              <a:t>ally, because Sally is the name of a specific person.</a:t>
            </a:r>
            <a:endParaRPr lang="en-US" sz="3600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name of the noun that needs a capital letter?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231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 pronoun is a word that can take the place of a noun or other pronoun.  For example, instead of saying Bob is going to the mall, we can say, he is going to the mall.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pronoun?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060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 antecedent is a word to which the pronoun refers to in a sentence.  For example, Sally left her jacket in the car.  Her is the pronoun and Sally is the antecedent because her refers back to Sally.</a:t>
            </a:r>
          </a:p>
          <a:p>
            <a:r>
              <a:rPr lang="en-US" sz="3600" dirty="0" smtClean="0"/>
              <a:t>Sally forgot </a:t>
            </a:r>
            <a:r>
              <a:rPr lang="en-US" sz="3600" u="sng" dirty="0" smtClean="0"/>
              <a:t>her </a:t>
            </a:r>
            <a:r>
              <a:rPr lang="en-US" sz="3600" dirty="0" smtClean="0"/>
              <a:t>coat in the car.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Antecedent?</a:t>
            </a:r>
            <a:endParaRPr lang="en-US" dirty="0"/>
          </a:p>
        </p:txBody>
      </p:sp>
      <p:cxnSp>
        <p:nvCxnSpPr>
          <p:cNvPr id="16" name="Curved Connector 15"/>
          <p:cNvCxnSpPr/>
          <p:nvPr/>
        </p:nvCxnSpPr>
        <p:spPr>
          <a:xfrm rot="10800000">
            <a:off x="2362200" y="4876800"/>
            <a:ext cx="1905000" cy="152400"/>
          </a:xfrm>
          <a:prstGeom prst="curvedConnector3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0919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 action verb is a word that communicates what the subject of the sentence is doing.  An example of an action verb is runs.  He runs home every day after school.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action verb?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110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 being verb is a word that is derived from the verb “to be” and is not an action that can be witnessed.</a:t>
            </a:r>
          </a:p>
          <a:p>
            <a:r>
              <a:rPr lang="en-US" sz="3600" dirty="0" smtClean="0"/>
              <a:t>For example, </a:t>
            </a:r>
            <a:r>
              <a:rPr lang="en-US" sz="3600" dirty="0"/>
              <a:t>H</a:t>
            </a:r>
            <a:r>
              <a:rPr lang="en-US" sz="3600" dirty="0" smtClean="0"/>
              <a:t>e </a:t>
            </a:r>
            <a:r>
              <a:rPr lang="en-US" sz="3600" u="sng" dirty="0" smtClean="0"/>
              <a:t>feels</a:t>
            </a:r>
            <a:r>
              <a:rPr lang="en-US" sz="3600" dirty="0" smtClean="0"/>
              <a:t> sad. Feels is a being verb since we cannot actually see him feeling a certain way.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being Verb?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878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 adjective is a word that modifies or describes a noun, pronoun or other adjective.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adjective?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2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 example of an adjective is thin.  The </a:t>
            </a:r>
            <a:r>
              <a:rPr lang="en-US" sz="3600" u="sng" dirty="0" smtClean="0"/>
              <a:t>thin</a:t>
            </a:r>
            <a:r>
              <a:rPr lang="en-US" sz="3600" dirty="0" smtClean="0"/>
              <a:t> cat looked hungry.  Thin is describing the cat.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an example of an adjective?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397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443</TotalTime>
  <Words>1185</Words>
  <Application>Microsoft Office PowerPoint</Application>
  <PresentationFormat>On-screen Show (4:3)</PresentationFormat>
  <Paragraphs>87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BlackTie</vt:lpstr>
      <vt:lpstr>Language Works 8</vt:lpstr>
      <vt:lpstr>What is a Noun?</vt:lpstr>
      <vt:lpstr>What is the name of the noun that needs a capital letter?</vt:lpstr>
      <vt:lpstr>What is a pronoun?</vt:lpstr>
      <vt:lpstr>What is an Antecedent?</vt:lpstr>
      <vt:lpstr>What is an action verb?</vt:lpstr>
      <vt:lpstr>What is a being Verb?</vt:lpstr>
      <vt:lpstr>What is an adjective?</vt:lpstr>
      <vt:lpstr>What is an example of an adjective?</vt:lpstr>
      <vt:lpstr>What does an adverb do?</vt:lpstr>
      <vt:lpstr>What is an example of an adverb?</vt:lpstr>
      <vt:lpstr>What is a conjunction and what does a conjunction DO?</vt:lpstr>
      <vt:lpstr>What is an Interjection?</vt:lpstr>
      <vt:lpstr>What is a preposition?</vt:lpstr>
      <vt:lpstr>Write a sentence using a conjunction and underline the conjunction.</vt:lpstr>
      <vt:lpstr>What is meant by the subject of a sentence?</vt:lpstr>
      <vt:lpstr>What is the predicate of a sentence?</vt:lpstr>
      <vt:lpstr>What is the simple subject?</vt:lpstr>
      <vt:lpstr>What is the simple predicate?</vt:lpstr>
      <vt:lpstr>Draw a line between the subject and the predicate .</vt:lpstr>
      <vt:lpstr>What are the four sentence types and explain each.</vt:lpstr>
      <vt:lpstr>Give an example of each type of sentence type.</vt:lpstr>
      <vt:lpstr>What is a simple sentence?</vt:lpstr>
      <vt:lpstr>What is a compound sentence?</vt:lpstr>
      <vt:lpstr>What is a complex sentence?</vt:lpstr>
      <vt:lpstr>What is a compound complex sentence?</vt:lpstr>
      <vt:lpstr>What is the difference between an independent clause and a subordinate clause?</vt:lpstr>
      <vt:lpstr>What is a phrase?</vt:lpstr>
    </vt:vector>
  </TitlesOfParts>
  <Company>St Thomas More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Works 8</dc:title>
  <dc:creator>Ament, Jacqueline</dc:creator>
  <cp:lastModifiedBy>Flynn, Martin</cp:lastModifiedBy>
  <cp:revision>14</cp:revision>
  <dcterms:created xsi:type="dcterms:W3CDTF">2014-01-15T17:48:34Z</dcterms:created>
  <dcterms:modified xsi:type="dcterms:W3CDTF">2014-01-17T18:49:32Z</dcterms:modified>
</cp:coreProperties>
</file>